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4"/>
  </p:notesMasterIdLst>
  <p:handoutMasterIdLst>
    <p:handoutMasterId r:id="rId5"/>
  </p:handoutMasterIdLst>
  <p:sldIdLst>
    <p:sldId id="279" r:id="rId2"/>
    <p:sldId id="278" r:id="rId3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 autoAdjust="0"/>
    <p:restoredTop sz="96327" autoAdjust="0"/>
  </p:normalViewPr>
  <p:slideViewPr>
    <p:cSldViewPr snapToGrid="0" showGuides="1">
      <p:cViewPr varScale="1">
        <p:scale>
          <a:sx n="109" d="100"/>
          <a:sy n="109" d="100"/>
        </p:scale>
        <p:origin x="216" y="600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3/14/21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066BAA-6412-0C41-A801-DFDA6AF0AE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437991-A1CF-6942-AF31-EBC441CF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Pre-Live Session 10/11</a:t>
            </a:r>
          </a:p>
        </p:txBody>
      </p:sp>
    </p:spTree>
    <p:extLst>
      <p:ext uri="{BB962C8B-B14F-4D97-AF65-F5344CB8AC3E}">
        <p14:creationId xmlns:p14="http://schemas.microsoft.com/office/powerpoint/2010/main" val="87125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1, exercise 18.15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3EB50-C671-814C-A130-D1489DEA46C5}"/>
              </a:ext>
            </a:extLst>
          </p:cNvPr>
          <p:cNvSpPr txBox="1"/>
          <p:nvPr/>
        </p:nvSpPr>
        <p:spPr>
          <a:xfrm>
            <a:off x="715108" y="1055077"/>
            <a:ext cx="10813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Prospective study, since this experiment the children were enrolled in the experiment to determine crime habits later in life (no predetermined outcomes)  </a:t>
            </a:r>
          </a:p>
          <a:p>
            <a:pPr marL="342900" indent="-342900">
              <a:buAutoNum type="arabicParenR"/>
            </a:pPr>
            <a:r>
              <a:rPr lang="en-US" dirty="0"/>
              <a:t>P_hat1=31.15%, P_hat2=48.39% (p_hat2-p_hat1)=17.24%</a:t>
            </a:r>
          </a:p>
          <a:p>
            <a:pPr lvl="1"/>
            <a:r>
              <a:rPr lang="en-US" dirty="0"/>
              <a:t>Difference in proportion: 17.24%</a:t>
            </a:r>
          </a:p>
          <a:p>
            <a:pPr marL="342900" indent="-342900">
              <a:buAutoNum type="arabicParenR" startAt="3"/>
            </a:pPr>
            <a:r>
              <a:rPr lang="en-US" dirty="0"/>
              <a:t>Odds Ratio: (a*d)/(b*c)=(19*30)/(43*32)=0.424</a:t>
            </a:r>
          </a:p>
          <a:p>
            <a:pPr marL="342900" indent="-342900">
              <a:buAutoNum type="arabicParenR" startAt="3"/>
            </a:pPr>
            <a:r>
              <a:rPr lang="en-US" dirty="0"/>
              <a:t>4) 95% CI for Difference in proportion and odds ratio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03C3A63-D059-2747-AEF0-B344F2A6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8" y="3244549"/>
            <a:ext cx="33782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FBF65-F62A-9542-B137-8A992486BA53}"/>
              </a:ext>
            </a:extLst>
          </p:cNvPr>
          <p:cNvSpPr txBox="1"/>
          <p:nvPr/>
        </p:nvSpPr>
        <p:spPr>
          <a:xfrm>
            <a:off x="4478215" y="3244549"/>
            <a:ext cx="6834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=(0.3115-0.4839)+/-1.96 *sqrt ((0.3115(1-0.3115)/(61)+(0.4839(1-0.4839)/(62)))</a:t>
            </a:r>
          </a:p>
          <a:p>
            <a:r>
              <a:rPr lang="en-US" dirty="0"/>
              <a:t>95% CI= (-0.0317%,33.1223%)</a:t>
            </a:r>
          </a:p>
          <a:p>
            <a:r>
              <a:rPr lang="en-US" dirty="0"/>
              <a:t>CI for difference in proportion contains 0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D15A312-CBC4-3442-83D3-6F60C308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16" y="4754498"/>
            <a:ext cx="3936051" cy="6146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4AD71F-FDFC-E84A-ADA7-74EAEA2E8E1B}"/>
              </a:ext>
            </a:extLst>
          </p:cNvPr>
          <p:cNvSpPr/>
          <p:nvPr/>
        </p:nvSpPr>
        <p:spPr>
          <a:xfrm>
            <a:off x="4478215" y="4738639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=exp(ln(0.424)-1.96*0.3755)=(0.2031,0.8854)</a:t>
            </a:r>
          </a:p>
          <a:p>
            <a:r>
              <a:rPr lang="en-US" dirty="0"/>
              <a:t>CI for odds ratio does not contain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FF7AE9-8F3F-FD4C-84B9-83DA5250483B}"/>
              </a:ext>
            </a:extLst>
          </p:cNvPr>
          <p:cNvSpPr/>
          <p:nvPr/>
        </p:nvSpPr>
        <p:spPr>
          <a:xfrm>
            <a:off x="855785" y="5840819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 used Chi-square for proportion: 3.782, p-value: 0.0518</a:t>
            </a:r>
          </a:p>
          <a:p>
            <a:r>
              <a:rPr lang="en-US" dirty="0"/>
              <a:t>Z-statistic for odds ratio: 2.284, p-value: 0.0224</a:t>
            </a:r>
          </a:p>
        </p:txBody>
      </p:sp>
    </p:spTree>
    <p:extLst>
      <p:ext uri="{BB962C8B-B14F-4D97-AF65-F5344CB8AC3E}">
        <p14:creationId xmlns:p14="http://schemas.microsoft.com/office/powerpoint/2010/main" val="32630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DRAFT-Marcom-New-Brand-Template-2019-DRAFT-v1</Template>
  <TotalTime>50</TotalTime>
  <Words>159</Words>
  <Application>Microsoft Macintosh PowerPoint</Application>
  <PresentationFormat>Custom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Courier New</vt:lpstr>
      <vt:lpstr>DRAFT-Marcom-New-Brand-Template-2019-DRAFT-v1.5</vt:lpstr>
      <vt:lpstr>Pre-Live Session 10/11</vt:lpstr>
      <vt:lpstr>Discussion 1, exercise 18.15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Pre-Live Session 10/11</dc:title>
  <dc:creator>Goodwin, Ben</dc:creator>
  <cp:lastModifiedBy>Goodwin, Ben</cp:lastModifiedBy>
  <cp:revision>5</cp:revision>
  <cp:lastPrinted>2019-05-15T16:46:10Z</cp:lastPrinted>
  <dcterms:created xsi:type="dcterms:W3CDTF">2021-03-15T00:16:17Z</dcterms:created>
  <dcterms:modified xsi:type="dcterms:W3CDTF">2021-03-15T01:07:03Z</dcterms:modified>
</cp:coreProperties>
</file>